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60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05" autoAdjust="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2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9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9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0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5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3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2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0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EAVHRzkNUk?list=PLZNqMx7eXjpFGFMw3kk-1I4XbaGkJhYJo" TargetMode="External"/><Relationship Id="rId13" Type="http://schemas.openxmlformats.org/officeDocument/2006/relationships/hyperlink" Target="https://youtu.be/SzNatoiRmxg?list=PLZNqMx7eXjpFGFMw3kk-1I4XbaGkJhYJo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youtube.com/watch?v=cP80XqPjLKY&amp;list=PLZNqMx7eXjpFGFMw3kk-1I4XbaGkJhYJo" TargetMode="External"/><Relationship Id="rId2" Type="http://schemas.openxmlformats.org/officeDocument/2006/relationships/hyperlink" Target="https://youtu.be/D6tpwlCq2lI?list=PLZNqMx7eXjpFGFMw3kk-1I4XbaGkJhYJ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P80XqPjLKY?list=PLZNqMx7eXjpFGFMw3kk-1I4XbaGkJhYJo" TargetMode="External"/><Relationship Id="rId11" Type="http://schemas.openxmlformats.org/officeDocument/2006/relationships/hyperlink" Target="https://www.baptist.hu/kornyaprogram/andras-misszio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ujremeny.hu/misszio/andrasmisszio" TargetMode="External"/><Relationship Id="rId4" Type="http://schemas.openxmlformats.org/officeDocument/2006/relationships/hyperlink" Target="https://youtu.be/_SfAirND0Uk?list=PLZNqMx7eXjpFGFMw3kk-1I4XbaGkJhYJo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99928AD-A148-B912-F4D2-B309A0154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9" y="4776282"/>
            <a:ext cx="5447302" cy="1770434"/>
          </a:xfrm>
        </p:spPr>
        <p:txBody>
          <a:bodyPr anchor="t">
            <a:normAutofit/>
          </a:bodyPr>
          <a:lstStyle/>
          <a:p>
            <a:r>
              <a:rPr lang="hu-HU" sz="5400" dirty="0"/>
              <a:t>András misszió menete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50D516F-23FC-A219-455E-C852E3EB6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4307" y="5742177"/>
            <a:ext cx="3366484" cy="804539"/>
          </a:xfrm>
        </p:spPr>
        <p:txBody>
          <a:bodyPr anchor="ctr">
            <a:normAutofit/>
          </a:bodyPr>
          <a:lstStyle/>
          <a:p>
            <a:pPr algn="r"/>
            <a:r>
              <a:rPr lang="hu-HU" dirty="0"/>
              <a:t>Írta: Tóth Sándor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DCC11005-BC53-5976-9587-FB0B62EF6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679583E1-50DE-A39F-05A8-BEE38D89BE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765" b="23680"/>
          <a:stretch>
            <a:fillRect/>
          </a:stretch>
        </p:blipFill>
        <p:spPr>
          <a:xfrm>
            <a:off x="517869" y="1485846"/>
            <a:ext cx="5450641" cy="3066434"/>
          </a:xfrm>
          <a:prstGeom prst="rect">
            <a:avLst/>
          </a:prstGeom>
        </p:spPr>
      </p:pic>
      <p:pic>
        <p:nvPicPr>
          <p:cNvPr id="1028" name="Kép 1">
            <a:extLst>
              <a:ext uri="{FF2B5EF4-FFF2-40B4-BE49-F238E27FC236}">
                <a16:creationId xmlns:a16="http://schemas.microsoft.com/office/drawing/2014/main" id="{956657F8-655D-8654-524B-A5DF1C97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345" y="808414"/>
            <a:ext cx="5362786" cy="49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5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7FF3E-2628-446C-66F7-91D128EB3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474161-9630-4CE0-BCAA-56519826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817889"/>
            <a:ext cx="4745736" cy="14290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100" dirty="0"/>
              <a:t>Az András misszió folyamatának főbb elemei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8A3A2A-C152-9679-D023-A6B3AA05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160" y="2441449"/>
            <a:ext cx="4672584" cy="2169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/>
              <a:t>Máté 4:19 </a:t>
            </a:r>
            <a:r>
              <a:rPr lang="hu-HU" sz="2800" dirty="0"/>
              <a:t>Így szólt hozzájuk Jézus: "Jöjjetek utánam, és én emberhalászokká teszlek titeket."</a:t>
            </a:r>
          </a:p>
        </p:txBody>
      </p:sp>
      <p:pic>
        <p:nvPicPr>
          <p:cNvPr id="2051" name="Kép 1">
            <a:extLst>
              <a:ext uri="{FF2B5EF4-FFF2-40B4-BE49-F238E27FC236}">
                <a16:creationId xmlns:a16="http://schemas.microsoft.com/office/drawing/2014/main" id="{2159252E-41AE-55C1-4465-978A83BF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" y="508090"/>
            <a:ext cx="6227871" cy="572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2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08CD66F-A0A3-05DA-AE1A-AB4C8179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817889"/>
            <a:ext cx="4745736" cy="14290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100" dirty="0"/>
              <a:t>Az András misszió folyamatának főbb elemei</a:t>
            </a:r>
          </a:p>
        </p:txBody>
      </p:sp>
      <p:sp>
        <p:nvSpPr>
          <p:cNvPr id="2060" name="Freeform: Shape 2056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407" y="508090"/>
            <a:ext cx="4660733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89E404-4DD2-0B0E-2D77-1D1B745B7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160" y="2441449"/>
            <a:ext cx="4672584" cy="390846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dirty="0"/>
              <a:t>Az evangelizáció időpontjának meghatározása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/>
              <a:t>Az evangélista, a zenei csoport és a helyszín kiválasztása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A misszióra felkészítés tervezése</a:t>
            </a:r>
            <a:endParaRPr lang="hu-HU" sz="2400" dirty="0"/>
          </a:p>
          <a:p>
            <a:pPr marL="342900" indent="-342900">
              <a:buFont typeface="+mj-lt"/>
              <a:buAutoNum type="arabicPeriod"/>
            </a:pPr>
            <a:r>
              <a:rPr lang="hu-HU" sz="2400" dirty="0"/>
              <a:t>Mélyítsük el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400" dirty="0"/>
              <a:t>András ima a lelkek megmeneküléséért</a:t>
            </a:r>
          </a:p>
        </p:txBody>
      </p:sp>
      <p:pic>
        <p:nvPicPr>
          <p:cNvPr id="2051" name="Kép 1">
            <a:extLst>
              <a:ext uri="{FF2B5EF4-FFF2-40B4-BE49-F238E27FC236}">
                <a16:creationId xmlns:a16="http://schemas.microsoft.com/office/drawing/2014/main" id="{616DA69B-06AD-E1E8-5A54-55B0E4490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" y="508090"/>
            <a:ext cx="6227871" cy="572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yíl: körkörös 6">
            <a:extLst>
              <a:ext uri="{FF2B5EF4-FFF2-40B4-BE49-F238E27FC236}">
                <a16:creationId xmlns:a16="http://schemas.microsoft.com/office/drawing/2014/main" id="{B31F521D-1616-07E0-639D-45C9DB72F6A8}"/>
              </a:ext>
            </a:extLst>
          </p:cNvPr>
          <p:cNvSpPr/>
          <p:nvPr/>
        </p:nvSpPr>
        <p:spPr>
          <a:xfrm rot="4636092">
            <a:off x="-25098" y="34565"/>
            <a:ext cx="6597965" cy="6756204"/>
          </a:xfrm>
          <a:prstGeom prst="circularArrow">
            <a:avLst>
              <a:gd name="adj1" fmla="val 12500"/>
              <a:gd name="adj2" fmla="val 1089322"/>
              <a:gd name="adj3" fmla="val 20457681"/>
              <a:gd name="adj4" fmla="val 11049341"/>
              <a:gd name="adj5" fmla="val 1250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12328-3CBE-3924-8194-9C96645E8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9DF918-5A6E-C9A6-40BA-B8358346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817889"/>
            <a:ext cx="4745736" cy="14290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100" dirty="0"/>
              <a:t>Az András misszió folyamatának főbb elemei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CED91A-1853-B480-1054-778299AD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160" y="2441449"/>
            <a:ext cx="4672584" cy="39084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hu-HU" sz="2400" dirty="0"/>
              <a:t>Utógondozás tervezése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hu-HU" sz="2400" dirty="0"/>
              <a:t>Ima, böjt és megszentelődés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hu-HU" sz="2400" dirty="0"/>
              <a:t>Meghívás az evangelizációra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hu-HU" sz="2400" dirty="0"/>
              <a:t>Aratás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hu-HU" sz="2400" dirty="0"/>
              <a:t>A missziós lelkület ébrentartása</a:t>
            </a:r>
          </a:p>
        </p:txBody>
      </p:sp>
      <p:pic>
        <p:nvPicPr>
          <p:cNvPr id="2051" name="Kép 1">
            <a:extLst>
              <a:ext uri="{FF2B5EF4-FFF2-40B4-BE49-F238E27FC236}">
                <a16:creationId xmlns:a16="http://schemas.microsoft.com/office/drawing/2014/main" id="{BD4DEDD2-BD6E-862B-749A-1FE99E00F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" y="508090"/>
            <a:ext cx="6227871" cy="572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yíl: körkörös 6">
            <a:extLst>
              <a:ext uri="{FF2B5EF4-FFF2-40B4-BE49-F238E27FC236}">
                <a16:creationId xmlns:a16="http://schemas.microsoft.com/office/drawing/2014/main" id="{0B062256-1D5B-38F1-2806-28BA0EA3623B}"/>
              </a:ext>
            </a:extLst>
          </p:cNvPr>
          <p:cNvSpPr/>
          <p:nvPr/>
        </p:nvSpPr>
        <p:spPr>
          <a:xfrm rot="15545506">
            <a:off x="289227" y="-79735"/>
            <a:ext cx="6597965" cy="6756204"/>
          </a:xfrm>
          <a:prstGeom prst="circularArrow">
            <a:avLst>
              <a:gd name="adj1" fmla="val 12500"/>
              <a:gd name="adj2" fmla="val 1089322"/>
              <a:gd name="adj3" fmla="val 20457681"/>
              <a:gd name="adj4" fmla="val 11049341"/>
              <a:gd name="adj5" fmla="val 1250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E2EF6F8F-597F-716E-5B22-76DC90B3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DEFD08B-A915-1A3C-8C88-FF6B34FC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3236975"/>
            <a:ext cx="3071737" cy="3108960"/>
          </a:xfrm>
        </p:spPr>
        <p:txBody>
          <a:bodyPr>
            <a:normAutofit/>
          </a:bodyPr>
          <a:lstStyle/>
          <a:p>
            <a:r>
              <a:rPr lang="hu-HU" sz="6000" dirty="0"/>
              <a:t>András misszió menete</a:t>
            </a:r>
          </a:p>
        </p:txBody>
      </p:sp>
      <p:sp>
        <p:nvSpPr>
          <p:cNvPr id="23" name="Freeform: Shape 19">
            <a:extLst>
              <a:ext uri="{FF2B5EF4-FFF2-40B4-BE49-F238E27FC236}">
                <a16:creationId xmlns:a16="http://schemas.microsoft.com/office/drawing/2014/main" id="{2AC934FA-18DC-F7A3-0EA7-05EDF7A3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Tartalom helye 6" descr="A képen szöveg, ég, Háttérvilágítás, felhő látható&#10;&#10;Előfordulhat, hogy az AI által létrehozott tartalom helytelen.">
            <a:hlinkClick r:id="rId2"/>
            <a:extLst>
              <a:ext uri="{FF2B5EF4-FFF2-40B4-BE49-F238E27FC236}">
                <a16:creationId xmlns:a16="http://schemas.microsoft.com/office/drawing/2014/main" id="{0A4CB125-7698-4606-D3A0-BE0EC282B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095" y="1027658"/>
            <a:ext cx="2624328" cy="1482745"/>
          </a:xfrm>
          <a:prstGeom prst="rect">
            <a:avLst/>
          </a:prstGeom>
        </p:spPr>
      </p:pic>
      <p:pic>
        <p:nvPicPr>
          <p:cNvPr id="9" name="Kép 8" descr="A képen szöveg, ég, poszter, Háttérvilágítás látható&#10;&#10;Előfordulhat, hogy az AI által létrehozott tartalom helytelen.">
            <a:hlinkClick r:id="rId4"/>
            <a:extLst>
              <a:ext uri="{FF2B5EF4-FFF2-40B4-BE49-F238E27FC236}">
                <a16:creationId xmlns:a16="http://schemas.microsoft.com/office/drawing/2014/main" id="{DDD8A7DE-17D1-37B3-BB1A-85BC81013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425" y="1027658"/>
            <a:ext cx="2624328" cy="1482745"/>
          </a:xfrm>
          <a:prstGeom prst="rect">
            <a:avLst/>
          </a:prstGeom>
        </p:spPr>
      </p:pic>
      <p:pic>
        <p:nvPicPr>
          <p:cNvPr id="5" name="Kép 4" descr="A képen szöveg, ég, Háttérvilágítás, felhő látható&#10;&#10;Előfordulhat, hogy az AI által létrehozott tartalom helytelen.">
            <a:hlinkClick r:id="rId6"/>
            <a:extLst>
              <a:ext uri="{FF2B5EF4-FFF2-40B4-BE49-F238E27FC236}">
                <a16:creationId xmlns:a16="http://schemas.microsoft.com/office/drawing/2014/main" id="{912319D1-9F8B-CDCF-7DDB-651CA4F8D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869" y="1027658"/>
            <a:ext cx="2624328" cy="1469623"/>
          </a:xfrm>
          <a:prstGeom prst="rect">
            <a:avLst/>
          </a:prstGeom>
        </p:spPr>
      </p:pic>
      <p:pic>
        <p:nvPicPr>
          <p:cNvPr id="11" name="Kép 10" descr="A képen szöveg, ég, poszter, Háttérvilágítás látható&#10;&#10;Előfordulhat, hogy az AI által létrehozott tartalom helytelen.">
            <a:hlinkClick r:id="rId8"/>
            <a:extLst>
              <a:ext uri="{FF2B5EF4-FFF2-40B4-BE49-F238E27FC236}">
                <a16:creationId xmlns:a16="http://schemas.microsoft.com/office/drawing/2014/main" id="{CB43FEBE-44E7-5965-5925-CB213347D6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6755" y="1027658"/>
            <a:ext cx="2624328" cy="1469623"/>
          </a:xfrm>
          <a:prstGeom prst="rect">
            <a:avLst/>
          </a:prstGeom>
        </p:spPr>
      </p:pic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5AB36DA4-6416-44AF-31FA-650497EA5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45" y="2733966"/>
            <a:ext cx="5128208" cy="3611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dirty="0"/>
              <a:t>Az alábbi linken érhető el az előadások hang- és videóanyagai, prezentációi és a kapcsolódó könyv is: </a:t>
            </a:r>
            <a:r>
              <a:rPr lang="hu-HU" sz="2000" dirty="0">
                <a:hlinkClick r:id="rId10"/>
              </a:rPr>
              <a:t>https://ujremeny.hu/misszio/andrasmisszio</a:t>
            </a:r>
            <a:r>
              <a:rPr lang="hu-HU" sz="2000" dirty="0"/>
              <a:t> </a:t>
            </a:r>
          </a:p>
          <a:p>
            <a:pPr marL="0" indent="0">
              <a:buNone/>
            </a:pPr>
            <a:r>
              <a:rPr lang="hu-HU" sz="2000" dirty="0">
                <a:hlinkClick r:id="rId11"/>
              </a:rPr>
              <a:t>https://www.baptist.hu/kornyaprogram/andras-misszio/</a:t>
            </a:r>
            <a:endParaRPr lang="hu-HU" sz="2000" dirty="0"/>
          </a:p>
          <a:p>
            <a:pPr marL="0" indent="0">
              <a:buNone/>
            </a:pPr>
            <a:r>
              <a:rPr lang="hu-HU" sz="2000" dirty="0">
                <a:hlinkClick r:id="rId12"/>
              </a:rPr>
              <a:t>https://www.youtube.com/watch?v=cP80XqPjLKY&amp;list=PLZNqMx7eXjpFGFMw3kk-1I4XbaGkJhYJo</a:t>
            </a:r>
            <a:r>
              <a:rPr lang="hu-HU" sz="2000" dirty="0"/>
              <a:t>  </a:t>
            </a:r>
          </a:p>
        </p:txBody>
      </p:sp>
      <p:pic>
        <p:nvPicPr>
          <p:cNvPr id="6" name="Kép 5">
            <a:hlinkClick r:id="rId13"/>
            <a:extLst>
              <a:ext uri="{FF2B5EF4-FFF2-40B4-BE49-F238E27FC236}">
                <a16:creationId xmlns:a16="http://schemas.microsoft.com/office/drawing/2014/main" id="{EC79870A-24D7-6BCD-86E1-EF9C71A8E4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46755" y="2733966"/>
            <a:ext cx="2624328" cy="14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9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141</Words>
  <Application>Microsoft Office PowerPoint</Application>
  <PresentationFormat>Szélesvásznú</PresentationFormat>
  <Paragraphs>20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Bierstadt</vt:lpstr>
      <vt:lpstr>GestaltVTI</vt:lpstr>
      <vt:lpstr>András misszió menete</vt:lpstr>
      <vt:lpstr>Az András misszió folyamatának főbb elemei</vt:lpstr>
      <vt:lpstr>Az András misszió folyamatának főbb elemei</vt:lpstr>
      <vt:lpstr>Az András misszió folyamatának főbb elemei</vt:lpstr>
      <vt:lpstr>András misszió menete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Sándor Tóth</dc:creator>
  <cp:lastModifiedBy>Sándor Tóth</cp:lastModifiedBy>
  <cp:revision>25</cp:revision>
  <dcterms:created xsi:type="dcterms:W3CDTF">2026-02-26T11:47:01Z</dcterms:created>
  <dcterms:modified xsi:type="dcterms:W3CDTF">2026-05-02T10:25:57Z</dcterms:modified>
</cp:coreProperties>
</file>